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81" r:id="rId4"/>
    <p:sldId id="277" r:id="rId5"/>
    <p:sldId id="282" r:id="rId6"/>
    <p:sldId id="287" r:id="rId7"/>
    <p:sldId id="278" r:id="rId8"/>
    <p:sldId id="28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177" autoAdjust="0"/>
  </p:normalViewPr>
  <p:slideViewPr>
    <p:cSldViewPr>
      <p:cViewPr varScale="1">
        <p:scale>
          <a:sx n="83" d="100"/>
          <a:sy n="83" d="100"/>
        </p:scale>
        <p:origin x="-6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610ECF-A9A0-4074-B696-6801219F0357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FEBF8E8-9AE1-4F19-9BDD-B5D5186E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1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="" xmlns:p14="http://schemas.microsoft.com/office/powerpoint/2010/main" val="3383605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CDED2-99DB-4C82-AB38-351B5C753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842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BD066-328A-412D-B0C3-B37C4EF55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8589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44664-BF30-4A21-B3CA-0010BC707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189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4A89A-D610-4DBB-BBC0-DB74FA1C2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7934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2DACF-A176-45E5-9697-64ECC6261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4221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B28BE-15AA-4661-A75A-1DB4609D5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490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9FF70-5107-4CA4-841D-380C329C9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333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F1809-10B1-4138-B7D2-B1AFC094C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427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236B0-F176-4C7E-B066-A35DB2F0E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97812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C8C16-214D-430E-86A8-2242658EC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812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C3499DC-37CE-485C-942F-70ED7690A2B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5524031D-F6D7-4534-B6AA-A2947471681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3" name="Picture 8" descr="logo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4B75B09-BDBB-4169-AC38-7DD5E9E3B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8191475-7934-488E-A9CB-A966DEA0524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Chad Thompson, ERCOT</a:t>
            </a:r>
          </a:p>
          <a:p>
            <a:r>
              <a:rPr lang="en-US" dirty="0" smtClean="0"/>
              <a:t>WMS: February 13, 2013</a:t>
            </a:r>
          </a:p>
          <a:p>
            <a:r>
              <a:rPr lang="en-US" dirty="0" smtClean="0"/>
              <a:t>ROS: February 14,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1752600"/>
            <a:ext cx="6372225" cy="1600200"/>
          </a:xfrm>
        </p:spPr>
        <p:txBody>
          <a:bodyPr/>
          <a:lstStyle/>
          <a:p>
            <a:r>
              <a:rPr lang="en-US" dirty="0" smtClean="0"/>
              <a:t>2013 Ancillary Services Methodology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Non-Spin Load Forecast Bias</a:t>
            </a:r>
          </a:p>
          <a:p>
            <a:r>
              <a:rPr lang="en-US" dirty="0" smtClean="0"/>
              <a:t>Consider Net-Load Error from all Intermittent Renewable Resources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Load Forecast Bias -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NSRS Load Forecast Bias was implemented in Zonal due to the lack of an hour-ahead commitment tool (RPRS)</a:t>
            </a:r>
          </a:p>
          <a:p>
            <a:r>
              <a:rPr lang="en-US" dirty="0" smtClean="0"/>
              <a:t>With the addition of HRUC, ERCOT is now able to wait until closer to the Operating Hour to issue commitments, which provides QSEs the latitude to self-commit Resources in lieu of receiving an HRUC instruction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Load Forecast Bias – Effects of this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2012 was evaluated with the Load Forecast Bias removed</a:t>
            </a:r>
          </a:p>
          <a:p>
            <a:r>
              <a:rPr lang="en-US" dirty="0" smtClean="0"/>
              <a:t>Observed that some months’ minimum NSRS requirements remained unchanged while others observed a decrease</a:t>
            </a:r>
          </a:p>
          <a:p>
            <a:pPr lvl="1"/>
            <a:r>
              <a:rPr lang="en-US" dirty="0" smtClean="0"/>
              <a:t>Fewer periods of over-forecasted conditions have been observed</a:t>
            </a:r>
          </a:p>
          <a:p>
            <a:r>
              <a:rPr lang="en-US" dirty="0" smtClean="0"/>
              <a:t>The decreases observed were not always across the same hour blocks</a:t>
            </a:r>
          </a:p>
          <a:p>
            <a:r>
              <a:rPr lang="en-US" dirty="0" smtClean="0"/>
              <a:t>The result, on a total hourly average, is a reduction in the minimum requirement by approximately 110 MW per hour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Hourly Monthly Average Data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9735" y="838200"/>
            <a:ext cx="7484532" cy="518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Net-Load Error from all IRRs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planned continued addition of non-wind IRRs, ERCOT believes it is necessary to include net-load error from all IRR types to accommodate new renewable technologies into the analyses</a:t>
            </a:r>
          </a:p>
          <a:p>
            <a:r>
              <a:rPr lang="en-US" dirty="0" smtClean="0"/>
              <a:t>ERCOT has removed previous references to using the GE Study for increases in IRR penetration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Approval in March to meet the annual review requirement in the Nodal Protocols</a:t>
            </a:r>
          </a:p>
          <a:p>
            <a:r>
              <a:rPr lang="en-US" dirty="0" smtClean="0"/>
              <a:t>Seeking TAC endorsement in March ahead of the Board Meeting</a:t>
            </a:r>
          </a:p>
          <a:p>
            <a:r>
              <a:rPr lang="en-US" dirty="0" smtClean="0"/>
              <a:t>Seeking WMS and ROS endorsement in February ahead of the March TAC </a:t>
            </a:r>
            <a:r>
              <a:rPr lang="en-US" dirty="0" smtClean="0"/>
              <a:t>Meeting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ERCOT is comfortable </a:t>
            </a:r>
            <a:r>
              <a:rPr lang="en-US" dirty="0" smtClean="0"/>
              <a:t>with a </a:t>
            </a:r>
            <a:r>
              <a:rPr lang="en-US" dirty="0" smtClean="0"/>
              <a:t>“no-change” re-affirmation of the current AS Methodology if that is what WMS and ROS endorse</a:t>
            </a:r>
          </a:p>
          <a:p>
            <a:pPr lvl="1"/>
            <a:r>
              <a:rPr lang="en-US" dirty="0" smtClean="0"/>
              <a:t>ERCOT would still suggest administrative changes to the document, including updated Board approved and Effective </a:t>
            </a:r>
            <a:r>
              <a:rPr lang="en-US" dirty="0" smtClean="0"/>
              <a:t>dates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Sept 2012 West Texas Congesiton</Template>
  <TotalTime>3603</TotalTime>
  <Words>306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1_Custom Design</vt:lpstr>
      <vt:lpstr>Custom Design</vt:lpstr>
      <vt:lpstr>2013 Ancillary Services Methodology</vt:lpstr>
      <vt:lpstr>Proposed Changes</vt:lpstr>
      <vt:lpstr>NSRS Load Forecast Bias - Background</vt:lpstr>
      <vt:lpstr>NSRS Load Forecast Bias – Effects of this change</vt:lpstr>
      <vt:lpstr>2012 Hourly Monthly Average Data</vt:lpstr>
      <vt:lpstr>Consider Net-Load Error from all IRRs</vt:lpstr>
      <vt:lpstr>Timeline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Chad Thompson</dc:creator>
  <cp:lastModifiedBy>Chad Thompson</cp:lastModifiedBy>
  <cp:revision>115</cp:revision>
  <dcterms:created xsi:type="dcterms:W3CDTF">2012-10-05T18:57:31Z</dcterms:created>
  <dcterms:modified xsi:type="dcterms:W3CDTF">2013-02-05T15:42:44Z</dcterms:modified>
</cp:coreProperties>
</file>